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5143500" type="screen16x9"/>
  <p:notesSz cx="6858000" cy="9144000"/>
  <p:embeddedFontLst>
    <p:embeddedFont>
      <p:font typeface="Didact Gothic" panose="020B0604020202020204" charset="0"/>
      <p:regular r:id="rId9"/>
    </p:embeddedFont>
    <p:embeddedFont>
      <p:font typeface="DM Serif Display" panose="020B0604020202020204" charset="0"/>
      <p:regular r:id="rId10"/>
      <p:italic r:id="rId11"/>
    </p:embeddedFont>
    <p:embeddedFont>
      <p:font typeface="Roboto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ACC9A-743E-4807-88B5-5EB9C585B942}">
  <a:tblStyle styleId="{728ACC9A-743E-4807-88B5-5EB9C585B9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6" autoAdjust="0"/>
    <p:restoredTop sz="92399" autoAdjust="0"/>
  </p:normalViewPr>
  <p:slideViewPr>
    <p:cSldViewPr snapToGrid="0">
      <p:cViewPr varScale="1">
        <p:scale>
          <a:sx n="106" d="100"/>
          <a:sy n="106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5b86cca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5b86cca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ed1d3ee59_0_100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ed1d3ee59_0_100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622"/>
            <a:ext cx="9144001" cy="5136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913100" y="1415503"/>
            <a:ext cx="5317800" cy="19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92725" y="3293444"/>
            <a:ext cx="5758200" cy="5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 b="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72"/>
            <a:ext cx="9144001" cy="514235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00800" y="1281725"/>
            <a:ext cx="6823800" cy="32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50" b="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Muli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Muli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Muli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00800" y="491825"/>
            <a:ext cx="77424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-295875" y="3054825"/>
            <a:ext cx="21597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0"/>
          <p:cNvPicPr preferRelativeResize="0"/>
          <p:nvPr/>
        </p:nvPicPr>
        <p:blipFill rotWithShape="1">
          <a:blip r:embed="rId2">
            <a:alphaModFix/>
          </a:blip>
          <a:srcRect l="59" r="59"/>
          <a:stretch/>
        </p:blipFill>
        <p:spPr>
          <a:xfrm>
            <a:off x="0" y="572"/>
            <a:ext cx="9144001" cy="5142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622"/>
            <a:ext cx="9144001" cy="5136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_1_1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2"/>
          <p:cNvPicPr preferRelativeResize="0"/>
          <p:nvPr/>
        </p:nvPicPr>
        <p:blipFill rotWithShape="1">
          <a:blip r:embed="rId2">
            <a:alphaModFix/>
          </a:blip>
          <a:srcRect t="59" b="59"/>
          <a:stretch/>
        </p:blipFill>
        <p:spPr>
          <a:xfrm>
            <a:off x="0" y="3622"/>
            <a:ext cx="9144001" cy="5136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M Serif Display"/>
              <a:buNone/>
              <a:defRPr sz="3300" b="1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M Serif Display"/>
              <a:buNone/>
              <a:defRPr sz="32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188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idact Gothic"/>
              <a:buChar char="●"/>
              <a:defRPr sz="1600" b="1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5" r:id="rId4"/>
    <p:sldLayoutId id="2147483676" r:id="rId5"/>
    <p:sldLayoutId id="2147483677" r:id="rId6"/>
    <p:sldLayoutId id="214748367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>
            <a:spLocks noGrp="1"/>
          </p:cNvSpPr>
          <p:nvPr>
            <p:ph type="ctrTitle"/>
          </p:nvPr>
        </p:nvSpPr>
        <p:spPr>
          <a:xfrm>
            <a:off x="2058378" y="1406958"/>
            <a:ext cx="5317800" cy="19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Exercise of the 4 rituals</a:t>
            </a:r>
            <a:endParaRPr b="1" dirty="0"/>
          </a:p>
        </p:txBody>
      </p:sp>
      <p:sp>
        <p:nvSpPr>
          <p:cNvPr id="194" name="Google Shape;194;p35"/>
          <p:cNvSpPr txBox="1">
            <a:spLocks noGrp="1"/>
          </p:cNvSpPr>
          <p:nvPr>
            <p:ph type="subTitle" idx="1"/>
          </p:nvPr>
        </p:nvSpPr>
        <p:spPr>
          <a:xfrm>
            <a:off x="5213592" y="4641900"/>
            <a:ext cx="5758200" cy="5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/>
              <a:t>Dilan Jimenez Ramirez </a:t>
            </a:r>
            <a:endParaRPr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>
            <a:spLocks noGrp="1"/>
          </p:cNvSpPr>
          <p:nvPr>
            <p:ph type="title"/>
          </p:nvPr>
        </p:nvSpPr>
        <p:spPr>
          <a:xfrm>
            <a:off x="831748" y="365769"/>
            <a:ext cx="3511652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s-CO" sz="1600" dirty="0"/>
              <a:t>S</a:t>
            </a:r>
            <a:r>
              <a:rPr lang="en" sz="1600" dirty="0"/>
              <a:t>e realiza la cuadricula con algunas lienas, las cuales contienen una jerarquia, gracias a la diagonal que pasa por todo el medio. </a:t>
            </a:r>
            <a:endParaRPr sz="1600" dirty="0"/>
          </a:p>
        </p:txBody>
      </p:sp>
      <p:pic>
        <p:nvPicPr>
          <p:cNvPr id="5" name="Imagen 4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1D005EAD-B595-4A20-99DC-6F8306EDE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946" y="1742737"/>
            <a:ext cx="2901312" cy="28204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5AFEEAC-3F5D-4C23-9D95-2D69EA4B4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234" y="1742737"/>
            <a:ext cx="2901312" cy="282047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48FD182-A88B-4D72-8BAB-2E7F29733213}"/>
              </a:ext>
            </a:extLst>
          </p:cNvPr>
          <p:cNvSpPr txBox="1"/>
          <p:nvPr/>
        </p:nvSpPr>
        <p:spPr>
          <a:xfrm>
            <a:off x="5074024" y="500538"/>
            <a:ext cx="3075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/>
                </a:solidFill>
                <a:latin typeface="DM Serif Display" panose="020B0604020202020204" charset="0"/>
              </a:rPr>
              <a:t>Se realiza otra diagonal y Desde el centro se realizan unas diagonales hacia los puntos en la parte superior e inferior.</a:t>
            </a:r>
            <a:endParaRPr lang="es-CO" sz="1600" dirty="0">
              <a:solidFill>
                <a:schemeClr val="tx1"/>
              </a:solidFill>
              <a:latin typeface="DM Serif Display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C5F6E-FBC6-453F-B1EA-052B59E52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7123" y="2570013"/>
            <a:ext cx="4747846" cy="501600"/>
          </a:xfrm>
        </p:spPr>
        <p:txBody>
          <a:bodyPr/>
          <a:lstStyle/>
          <a:p>
            <a:r>
              <a:rPr lang="es-MX" sz="1400" dirty="0"/>
              <a:t> </a:t>
            </a:r>
            <a:endParaRPr lang="es-CO" sz="1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1A347B-055C-4849-B298-3CEDE84AE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358" y="587446"/>
            <a:ext cx="3966627" cy="501600"/>
          </a:xfrm>
        </p:spPr>
        <p:txBody>
          <a:bodyPr/>
          <a:lstStyle/>
          <a:p>
            <a:pPr algn="just"/>
            <a:r>
              <a:rPr lang="es-MX" sz="1600" dirty="0">
                <a:solidFill>
                  <a:schemeClr val="tx1"/>
                </a:solidFill>
                <a:latin typeface="DM Serif Display" panose="020B0604020202020204" charset="0"/>
              </a:rPr>
              <a:t>Se borran algunas líneas y se comienza a sacar mas diagonales desde otros puntos, en esta ocasión desde las dos laterales.</a:t>
            </a:r>
            <a:endParaRPr lang="es-CO" sz="1600" dirty="0">
              <a:solidFill>
                <a:schemeClr val="tx1"/>
              </a:solidFill>
              <a:latin typeface="DM Serif Display" panose="020B060402020202020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4A337D-92B8-4F3D-BE2A-D16A90DCB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145" y="1790863"/>
            <a:ext cx="2648679" cy="25903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695E34-1EF5-453D-BBC8-5AF6AEB62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907" y="1761988"/>
            <a:ext cx="2648679" cy="261924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4526559-EC11-45D4-8765-F693EDEB647E}"/>
              </a:ext>
            </a:extLst>
          </p:cNvPr>
          <p:cNvSpPr txBox="1"/>
          <p:nvPr/>
        </p:nvSpPr>
        <p:spPr>
          <a:xfrm>
            <a:off x="5117123" y="738554"/>
            <a:ext cx="272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/>
                </a:solidFill>
                <a:latin typeface="DM Serif Display" panose="020B0604020202020204" charset="0"/>
              </a:rPr>
              <a:t>Se agregan diagonales de las esquinas,  y se crean mas figuras.</a:t>
            </a:r>
            <a:endParaRPr lang="es-CO" sz="1600" dirty="0">
              <a:solidFill>
                <a:schemeClr val="tx1"/>
              </a:solidFill>
              <a:latin typeface="DM Serif Dis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78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5145433-0FEB-41F7-B3FD-B9F2443B0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63" y="1730173"/>
            <a:ext cx="2563743" cy="2361483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6513A39-1136-4741-A895-F44262734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9344" y="641294"/>
            <a:ext cx="4785599" cy="3284700"/>
          </a:xfrm>
        </p:spPr>
        <p:txBody>
          <a:bodyPr/>
          <a:lstStyle/>
          <a:p>
            <a:pPr marL="158750" indent="0">
              <a:buNone/>
            </a:pPr>
            <a:r>
              <a:rPr lang="es-MX" sz="1600" dirty="0">
                <a:latin typeface="DM Serif Display" panose="020B0604020202020204" charset="0"/>
              </a:rPr>
              <a:t>se borrar todas las diagonales, y solo se deja el croquis de todos los trazos </a:t>
            </a:r>
            <a:r>
              <a:rPr lang="es-MX" sz="1600" dirty="0" err="1">
                <a:latin typeface="DM Serif Display" panose="020B0604020202020204" charset="0"/>
              </a:rPr>
              <a:t>relaionados</a:t>
            </a:r>
            <a:r>
              <a:rPr lang="es-MX" sz="1600" dirty="0">
                <a:latin typeface="DM Serif Display" panose="020B0604020202020204" charset="0"/>
              </a:rPr>
              <a:t>.</a:t>
            </a:r>
            <a:endParaRPr lang="es-CO" sz="1600" dirty="0">
              <a:latin typeface="DM Serif Display" panose="020B060402020202020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09AECEB-15C9-45C9-8C20-53297E41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100" y="562163"/>
            <a:ext cx="3370038" cy="656400"/>
          </a:xfrm>
        </p:spPr>
        <p:txBody>
          <a:bodyPr/>
          <a:lstStyle/>
          <a:p>
            <a:r>
              <a:rPr lang="es-MX" sz="1600" dirty="0"/>
              <a:t>se tienden a borrar algunas líneas en el interior, tanto las diagonales como superiores e inferiores.</a:t>
            </a:r>
            <a:endParaRPr lang="es-CO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EF67F25-B52E-457B-B5B1-30F3D272B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347" y="1730173"/>
            <a:ext cx="2463190" cy="23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92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D1E7F65-85B5-49AB-9197-0824A391D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789" y="1037197"/>
            <a:ext cx="3546429" cy="3284700"/>
          </a:xfrm>
        </p:spPr>
        <p:txBody>
          <a:bodyPr/>
          <a:lstStyle/>
          <a:p>
            <a:r>
              <a:rPr lang="es-MX" sz="1200" dirty="0">
                <a:latin typeface="DM Serif Display" panose="020B0604020202020204" charset="0"/>
              </a:rPr>
              <a:t>Aquí se tiende a levantar cada parte del plano, el cual se forman solidos, de distintos tamaños</a:t>
            </a:r>
            <a:endParaRPr lang="es-CO" sz="1200" dirty="0">
              <a:latin typeface="DM Serif Display" panose="020B060402020202020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4EC8891-A72C-4225-A380-0CD724BF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936" y="1078257"/>
            <a:ext cx="7742400" cy="656400"/>
          </a:xfrm>
        </p:spPr>
        <p:txBody>
          <a:bodyPr/>
          <a:lstStyle/>
          <a:p>
            <a:r>
              <a:rPr lang="es-MX" sz="1400" dirty="0"/>
              <a:t>Y aquí se puede observar el proyecto terminado y a color</a:t>
            </a:r>
            <a:endParaRPr lang="es-CO" sz="1400" dirty="0"/>
          </a:p>
        </p:txBody>
      </p:sp>
      <p:pic>
        <p:nvPicPr>
          <p:cNvPr id="5" name="Imagen 4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2C64E955-25A5-4568-B11A-9F6F28FD8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738" y="1734657"/>
            <a:ext cx="4517473" cy="2357017"/>
          </a:xfrm>
          <a:prstGeom prst="rect">
            <a:avLst/>
          </a:prstGeom>
        </p:spPr>
      </p:pic>
      <p:pic>
        <p:nvPicPr>
          <p:cNvPr id="17" name="Imagen 16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D190C294-2E5C-4068-AAE4-0C74172EF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69" y="1734657"/>
            <a:ext cx="3511433" cy="237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0EAD0-E8F3-4D61-96FC-EF7D443E0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2925" y="105449"/>
            <a:ext cx="5317800" cy="1962000"/>
          </a:xfrm>
        </p:spPr>
        <p:txBody>
          <a:bodyPr/>
          <a:lstStyle/>
          <a:p>
            <a:r>
              <a:rPr lang="es-MX" sz="3200" dirty="0"/>
              <a:t>Conclusión</a:t>
            </a:r>
            <a:r>
              <a:rPr lang="es-MX" dirty="0"/>
              <a:t> </a:t>
            </a:r>
            <a:br>
              <a:rPr lang="es-MX" dirty="0"/>
            </a:b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41D450-860D-466D-AAE3-DF821156C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5946" y="1209541"/>
            <a:ext cx="6853048" cy="501600"/>
          </a:xfrm>
        </p:spPr>
        <p:txBody>
          <a:bodyPr/>
          <a:lstStyle/>
          <a:p>
            <a:pPr algn="just"/>
            <a:r>
              <a:rPr lang="es-MX" dirty="0"/>
              <a:t>El anterior proyecto son una serie de edificios de cristal, y el conjunto de aquellos crean  una plaza, debido a que cuenta con un pasillo amplio el cual cumple una jerarquía, pero  con diferentes tamaño en sus volúmenes. comenzó con  un  modelo super sencillo, y gracias a las </a:t>
            </a:r>
            <a:r>
              <a:rPr lang="es-MX" dirty="0" err="1"/>
              <a:t>reseñezas</a:t>
            </a:r>
            <a:r>
              <a:rPr lang="es-MX" dirty="0"/>
              <a:t> del profesor </a:t>
            </a:r>
            <a:r>
              <a:rPr lang="es-MX" dirty="0" err="1"/>
              <a:t>Hassam</a:t>
            </a:r>
            <a:r>
              <a:rPr lang="es-MX" dirty="0"/>
              <a:t> se fue moldeando a una mejor forma, terminando totalmente diferente al primer modelo, cumpliendo con todas los elementos </a:t>
            </a:r>
            <a:r>
              <a:rPr lang="es-MX" dirty="0" err="1"/>
              <a:t>esaciales</a:t>
            </a:r>
            <a:r>
              <a:rPr lang="es-MX" dirty="0"/>
              <a:t> básicos.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1377768"/>
      </p:ext>
    </p:extLst>
  </p:cSld>
  <p:clrMapOvr>
    <a:masterClrMapping/>
  </p:clrMapOvr>
</p:sld>
</file>

<file path=ppt/theme/theme1.xml><?xml version="1.0" encoding="utf-8"?>
<a:theme xmlns:a="http://schemas.openxmlformats.org/drawingml/2006/main" name="Darkle Slideshow by Slidesgo">
  <a:themeElements>
    <a:clrScheme name="Simple Light">
      <a:dk1>
        <a:srgbClr val="FFFFFF"/>
      </a:dk1>
      <a:lt1>
        <a:srgbClr val="000000"/>
      </a:lt1>
      <a:dk2>
        <a:srgbClr val="434343"/>
      </a:dk2>
      <a:lt2>
        <a:srgbClr val="FFFFFF"/>
      </a:lt2>
      <a:accent1>
        <a:srgbClr val="A3896F"/>
      </a:accent1>
      <a:accent2>
        <a:srgbClr val="C9B18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A960F4C305B9418ADE6712A9A5A1DC" ma:contentTypeVersion="10" ma:contentTypeDescription="Create a new document." ma:contentTypeScope="" ma:versionID="f24dfde9bdea801aa31e3be0300343ef">
  <xsd:schema xmlns:xsd="http://www.w3.org/2001/XMLSchema" xmlns:xs="http://www.w3.org/2001/XMLSchema" xmlns:p="http://schemas.microsoft.com/office/2006/metadata/properties" xmlns:ns2="8ec6b940-cb04-4ddb-9008-f7cf40c4ef77" targetNamespace="http://schemas.microsoft.com/office/2006/metadata/properties" ma:root="true" ma:fieldsID="61cc55ff76f4f98e46d11f343ba33160" ns2:_="">
    <xsd:import namespace="8ec6b940-cb04-4ddb-9008-f7cf40c4ef77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6b940-cb04-4ddb-9008-f7cf40c4ef77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ec6b940-cb04-4ddb-9008-f7cf40c4ef77" xsi:nil="true"/>
  </documentManagement>
</p:properties>
</file>

<file path=customXml/itemProps1.xml><?xml version="1.0" encoding="utf-8"?>
<ds:datastoreItem xmlns:ds="http://schemas.openxmlformats.org/officeDocument/2006/customXml" ds:itemID="{954BF455-2317-445E-9649-6F4B6431F3CA}"/>
</file>

<file path=customXml/itemProps2.xml><?xml version="1.0" encoding="utf-8"?>
<ds:datastoreItem xmlns:ds="http://schemas.openxmlformats.org/officeDocument/2006/customXml" ds:itemID="{A66D161F-D85C-4C79-9C6C-3F1C66DD6F53}"/>
</file>

<file path=customXml/itemProps3.xml><?xml version="1.0" encoding="utf-8"?>
<ds:datastoreItem xmlns:ds="http://schemas.openxmlformats.org/officeDocument/2006/customXml" ds:itemID="{C51E2D8C-7DA4-4054-97D9-EE06DBF8D6E5}"/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241</Words>
  <Application>Microsoft Office PowerPoint</Application>
  <PresentationFormat>Presentación en pantalla (16:9)</PresentationFormat>
  <Paragraphs>13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DM Serif Display</vt:lpstr>
      <vt:lpstr>Muli</vt:lpstr>
      <vt:lpstr>Roboto</vt:lpstr>
      <vt:lpstr>Didact Gothic</vt:lpstr>
      <vt:lpstr>Darkle Slideshow by Slidesgo</vt:lpstr>
      <vt:lpstr>Exercise of the 4 rituals</vt:lpstr>
      <vt:lpstr>Se realiza la cuadricula con algunas lienas, las cuales contienen una jerarquia, gracias a la diagonal que pasa por todo el medio. </vt:lpstr>
      <vt:lpstr> </vt:lpstr>
      <vt:lpstr>se tienden a borrar algunas líneas en el interior, tanto las diagonales como superiores e inferiores.</vt:lpstr>
      <vt:lpstr>Y aquí se puede observar el proyecto terminado y a color</vt:lpstr>
      <vt:lpstr>Conclusión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of the 4 rituals</dc:title>
  <dc:creator>Dilan Jimenez Ramirez</dc:creator>
  <cp:lastModifiedBy>Dilan Jimenez Ramirez</cp:lastModifiedBy>
  <cp:revision>11</cp:revision>
  <dcterms:modified xsi:type="dcterms:W3CDTF">2021-04-17T22:53:28Z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0x01010042A960F4C305B9418ADE6712A9A5A1DC</vt:lpwstr>
  </property>
</Properties>
</file>